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410A-20D9-ED81-C3C6-940FF8D55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337BE-9EFA-56E3-CCBC-2648960CE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ACAF-CD4A-BC48-F1E4-16A90D9C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EAC77-6483-F74A-0FB0-F767A857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A669E-4775-C94E-5E2F-751200D3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2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8D0A-6080-7D59-B00E-62D4322F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8397D-46C8-768B-E8F0-638AB8F99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C7145-AEEE-7181-256D-86AB7DF4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C1261-844B-F34D-0B65-317E7034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C2E8C-B748-894E-E788-EEBA449D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6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45EFA-DCEF-1FBC-A01C-37A8A7C0A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929E1-3EA4-9976-7A1E-8EA1D2AB5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505B8-5148-3AF5-0998-6EDDE422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3EAC2-28F9-8632-B3FF-D8937730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AC6D8-E415-CA17-A866-F4413453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9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1DDE-6CF2-2972-6E05-184FDBE9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EA697-0848-18EC-324F-168C8DC4B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71A2D-4E3C-470D-4138-CABBC05E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70EBA-603E-3434-455E-CB7B7193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2FF-61C7-ABF8-B1EF-8370B5EE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8C6-766B-60F2-8E94-0F391636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183A4-8984-F173-BB8A-FA487C1D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4B22D-D821-E77F-AEB8-963C6764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19E2-4EF4-D23C-F809-2DAB126A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B2EFF-EA0A-D25E-2ADE-7EBCAA42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3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A5A8A-43C6-C952-A520-C072E153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CE40-71D8-E367-DFBF-DEBA6325D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F1483-0E93-C72C-61AB-E1C2E6506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8276A-2392-AB4A-96A3-B99E73B5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CBD7B-1742-2978-C10F-0D82E497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4A9C4-B73D-0121-548B-F9F03F5A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7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3428-7AB1-F832-44FD-9F3D2B61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93365-1007-2DA7-23AF-FE05E8E81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D16BD-8115-A4AC-4592-38D1C8120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52F18-6D5F-2CFD-08E1-0D596B77D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E5DA50-AFAB-FEB3-B6ED-205B50DAB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196772-96C1-8636-BE6A-40C0F394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78109B-5D3D-102B-7061-EAB2BBB7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F81BE-FACA-328B-DF3F-FCAE6148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4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3C59-D06B-E058-6773-6A21BCC4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A6F2B-940C-AA0D-9F69-7CD3F7A1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D5626-8841-3E1E-819D-81902086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D8C0-C0DB-E544-C24E-75F22BF2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1FE711-8F82-3769-0FC7-81E7776A3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67144-D5DC-CFFE-477D-4CC33918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C7218-DEDF-F985-8AF4-322B7C46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9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18F7-A467-F2C9-F1CE-47ECBC820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50A8-C2AA-1D58-388B-7945CFA1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E3F55-2A34-FF88-00F4-969EAC77C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AA449-7E5C-9152-8D1C-3E3943FD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A9512-D8DD-9E70-04C3-1DBBED16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C4F6B-99CB-3860-B53C-1730B1E9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47AA-74C1-2248-F958-D0FA49B7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4B3A58-ECAC-B020-A3AA-2CA489321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1EB0D-D226-1224-5211-D67C5C03A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5DC4F-C165-69B3-EE35-B047749E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5EBC-58CD-2980-F036-D551B27DF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7542B-5A16-CF83-2618-B6C26388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2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21EB49-B3E4-9160-020A-8B8BB198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83630-48C6-4A74-D180-ECBC50DC4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F9B85-E1D8-6510-476B-7B5C18BA3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6F6EA-8A41-46D6-B234-9F6A158526E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64D4F-7D29-6062-4043-4144077D1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92461-75A9-6587-E57E-C959BC4D1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B5A8A-FEC7-4B75-ADC9-CAC1B7CBB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5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716F-7225-3621-1CF6-369C61649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Wireless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53EEC-8CB2-43CC-5915-FBB2AC153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69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D6BD-C8DB-4D17-734A-FC4D7FA6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EE1B8-2F11-57FC-011B-DA5A17F96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52152-15C0-B4C4-42B4-98CD7B964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7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1E28-0F9F-1DD3-FE42-04DF400A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98259-FD0F-5165-8234-628DD7AA7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A8139-60FF-666A-3BA6-2921833F6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3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7090-1DF1-F904-E0B5-FCDDBB4A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7840-569C-F061-FD52-EB597BF9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A66A7-FEEF-7E9E-5346-C9553878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3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EEBC-1FBE-96BE-DFB1-AFFE4F28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EF31A-B63E-D44C-9485-8865F23D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C1013-F621-B305-A2BA-483DF8F7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8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E8EA-88A4-C794-EE25-07033C22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EB0E-C0EF-4D68-8613-F9C9E6F28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F9C41-AEC0-08CE-E935-B1E6F5AC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8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FFE9-15D7-1DBD-8D00-DA8A976A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87C86-9EA2-019D-E68D-C4DD02D77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069E8-2F94-510C-A786-A4B6D6AE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1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F55E-BA78-93A1-4581-F174B56C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1F10-6EAD-120D-8A0D-054D6F39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5F1C3-0252-9646-1615-8FCFD8D7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3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C1B8-EF0A-A73E-1D2D-6C43403E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F184C-5540-886C-FC42-2B531EB0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43E16-B494-E5BE-1AD6-3698F47B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8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FD49-9903-F40D-AF39-E4B60683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2F6C6-9108-89B2-3663-3CE518475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3CD15-F076-55D0-1261-7D253094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0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3830-B00B-2DAE-1ACB-A5C5322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3453A-648F-6CE0-CB12-66988B49B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FAF11-B52F-8179-A0C7-9FB8BF59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BE0252-CC2D-C3FE-EC96-39E264AFA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0" t="22137" r="40364" b="21682"/>
          <a:stretch/>
        </p:blipFill>
        <p:spPr>
          <a:xfrm>
            <a:off x="2015231" y="443883"/>
            <a:ext cx="8034292" cy="54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6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50D3-ED24-BF57-CEFC-92769CA8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39936-3B91-151F-692D-8C4C2E8CC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ECAEC-D8B5-84CE-7A26-D52AA388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8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E691-1EE4-0585-286B-FAB798C4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BC130-68C3-583D-49E3-BD4822571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E1772-E299-CF4D-CFE7-943969203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7" t="22007" r="40000" b="20518"/>
          <a:stretch/>
        </p:blipFill>
        <p:spPr>
          <a:xfrm>
            <a:off x="1839157" y="494158"/>
            <a:ext cx="8513686" cy="58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3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891-D124-0D2A-0816-94922D2D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AD19-6B05-7AC6-A4F4-0B6B83141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5438C-21BE-B090-D135-092FF2B6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346C-7BA1-7A9B-B9D2-0E9F27F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F509-83D1-8069-AD56-582F75BA6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A9660-701F-DA3B-9599-841503303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42"/>
          <a:stretch/>
        </p:blipFill>
        <p:spPr>
          <a:xfrm>
            <a:off x="97654" y="568171"/>
            <a:ext cx="12192000" cy="5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D874-A749-57E3-9EE5-26037197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9E380-729A-92B9-F274-DAE277C8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A9A92-8276-7EA3-3DA1-E335E72C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0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7836-A4DC-EE2F-44F7-49E6CA50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02223-0DF4-EDAC-351E-1941A146E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C8A91-6865-CE5C-239A-B810342A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7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FC37F-3AE2-309D-C85D-28B72F26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0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A5DDB-77A7-A498-545D-D79F9EC1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42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Wireless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security</dc:title>
  <dc:creator>Gagandeep Singh</dc:creator>
  <cp:lastModifiedBy>Gagandeep Singh</cp:lastModifiedBy>
  <cp:revision>1</cp:revision>
  <dcterms:created xsi:type="dcterms:W3CDTF">2022-11-01T04:02:08Z</dcterms:created>
  <dcterms:modified xsi:type="dcterms:W3CDTF">2022-11-01T04:02:12Z</dcterms:modified>
</cp:coreProperties>
</file>